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99" r:id="rId4"/>
    <p:sldId id="300" r:id="rId5"/>
    <p:sldId id="303" r:id="rId6"/>
    <p:sldId id="306" r:id="rId7"/>
    <p:sldId id="304" r:id="rId8"/>
    <p:sldId id="262" r:id="rId9"/>
    <p:sldId id="263" r:id="rId10"/>
    <p:sldId id="267" r:id="rId11"/>
    <p:sldId id="295" r:id="rId12"/>
    <p:sldId id="307" r:id="rId13"/>
    <p:sldId id="309" r:id="rId14"/>
    <p:sldId id="310" r:id="rId15"/>
    <p:sldId id="31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3D"/>
    <a:srgbClr val="F13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06"/>
            <a:ext cx="9144000" cy="7031865"/>
          </a:xfrm>
        </p:spPr>
      </p:pic>
      <p:sp>
        <p:nvSpPr>
          <p:cNvPr id="5" name="Rectangle 4"/>
          <p:cNvSpPr/>
          <p:nvPr/>
        </p:nvSpPr>
        <p:spPr>
          <a:xfrm>
            <a:off x="2096662" y="1576463"/>
            <a:ext cx="6006773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 smtClean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 smtClean="0">
              <a:ln w="95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6401" y="5135160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b) Sãi hái sãc ®iÒu g× 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</a:t>
            </a:r>
            <a:r>
              <a:rPr lang="en-US" sz="3600" smtClean="0">
                <a:latin typeface=".VnAvant" panose="020B7200000000000000" pitchFamily="34" charset="0"/>
              </a:rPr>
              <a:t>) V× sao sãi lóc nµo còng c¶m thÊy buån bùc?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" y="2418776"/>
            <a:ext cx="8759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 smtClean="0">
                <a:latin typeface=".VnAvant" panose="020B7200000000000000" pitchFamily="34" charset="0"/>
              </a:rPr>
              <a:t>  </a:t>
            </a:r>
            <a:r>
              <a:rPr lang="en-US" sz="3600" smtClean="0">
                <a:solidFill>
                  <a:srgbClr val="FFC000"/>
                </a:solidFill>
                <a:latin typeface=".VnAvant" panose="020B7200000000000000" pitchFamily="34" charset="0"/>
              </a:rPr>
              <a:t>Sãi lóc nµo còng c¶m thÊy buån  bùc v×(….)</a:t>
            </a:r>
            <a:endParaRPr lang="en-US" sz="360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Chän tõ ng÷ ®Ó hoµn thiÖn c©u vµ viÕt c©u vµo vë</a:t>
            </a:r>
            <a:endParaRPr lang="en-US" sz="360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830" y="2418775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nh¶y nhãt   g©y gæ   h¸t </a:t>
            </a:r>
          </a:p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   tèt bông    ch¨m chØ</a:t>
            </a:r>
            <a:endParaRPr lang="en-US" sz="360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MÊy chó chim sÎ ®ang (…) trªn cµnh c©y.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) Ngu­êi nµo hay (…) th× sÏ kh«ng cã b¹n bÌ.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25458"/>
            <a:ext cx="85725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55"/>
            <a:ext cx="9144000" cy="6534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21378" y="876039"/>
            <a:ext cx="8164018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C©u hái cña sãi</a:t>
            </a:r>
          </a:p>
          <a:p>
            <a:pPr algn="ctr"/>
            <a:endParaRPr lang="en-US" sz="6000" b="1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5" b="3855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1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chó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trît ch©n, r¬i tróng ®Çu l·o sãi ®ang ng¸i ngñ.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0049" y="1279291"/>
            <a:ext cx="3519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chåm dËy, tóm lÊy sãc.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35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chóng t«I ®Òu bá ch¹y v× anh hay g©y gæ.  Anh hay buån bùc v× anh kh«ng cã b¹n bÌ.  Cßn chóng t«I lóc nµo còng vui v× chóng t«I cã nhiÒu b¹n tèt.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2125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Sãc nh¶y tãt lªn cao, råi ®¸p väng xuèng: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6325" y="964571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3569" y="1227352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6803" y="169066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3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6553" y="205519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5334" y="2419728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85084" y="265969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2994" y="308925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7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0383" y="3754653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340" y="4428491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3745" y="4463399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953" y="5064898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0056" y="5262714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13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5877" y="5262714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14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chó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truît ch©n, r¬i tróng ®Çu l·o sãi ®ang ng¸i ngñ.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6051" y="1279678"/>
            <a:ext cx="3848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chåm dËy,  tóm lÊy sãc.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881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 chóng t«I ®Òu bá ch¹y v× anh hay g©y gæ.    Anh hay buån bùc v× anh kh«ng cã b¹n bÌ.    Cßn chóng t«i lóc nµo còng vui v× chóng t«i cã nhiÒu b¹n tèt.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4392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nh¶y tãt lªn cao, råi ®¸p väng xuèng: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792463" y="127883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689279" y="130425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76692" y="129113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76465" y="96457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409289" y="13049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810053" y="307869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877529" y="26589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989279" y="267742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837130" y="444689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95167" y="130458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037598" y="1623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190270" y="1623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215871" y="20505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318342" y="20505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390204" y="239659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13351" y="236270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70031" y="261339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122867" y="267742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060670" y="339331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212133" y="342499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093853" y="402775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421473" y="367322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731482" y="401382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912125" y="439205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012069" y="442786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66795" y="4440654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571041" y="4453385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875851" y="5057146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65578" y="5338006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553766" y="5405939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634270" y="5405938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779416" y="5716049"/>
            <a:ext cx="115428" cy="434130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894844" y="5716049"/>
            <a:ext cx="115428" cy="434130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871638" y="401382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03796" y="5347077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4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  <a:endParaRPr lang="en-US" sz="36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 smtClean="0">
                <a:solidFill>
                  <a:srgbClr val="0070C0"/>
                </a:solidFill>
                <a:latin typeface=".VnAvant" panose="020B7200000000000000" pitchFamily="34" charset="0"/>
              </a:rPr>
              <a:t>Mét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chó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trît ch©n, r¬i tróng ®Çu l·o sãi ®ang ng¸i ngñ.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0049" y="1279291"/>
            <a:ext cx="3519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chåm dËy, tóm lÊy sãc.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35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chóng t«I ®Òu bá ch¹y v× anh hay g©y gæ.  Anh hay buån bùc v× anh kh«ng cã b¹n bÌ. Cßn chóng t«I lóc nµo còng vui v× chóng t«I cã nhiÒu b¹n tèt.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2125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Sãc nh¶y tãt lªn cao, råi ®¸p väng xuèng: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3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951" y="2529840"/>
            <a:ext cx="6731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  <a:endParaRPr lang="en-US" sz="440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en-US" sz="3600" smtClean="0">
                <a:latin typeface=".VnAvant" panose="020B7200000000000000" pitchFamily="34" charset="0"/>
              </a:rPr>
              <a:t>ChuyÖn g× x¶y ra khi sãc ®ang chuyÒn trªn cµnh c©y?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688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2020-08-26T02:05:47Z</dcterms:created>
  <dcterms:modified xsi:type="dcterms:W3CDTF">2020-08-26T09:57:49Z</dcterms:modified>
</cp:coreProperties>
</file>